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0" r:id="rId4"/>
    <p:sldId id="259" r:id="rId5"/>
    <p:sldId id="258" r:id="rId6"/>
    <p:sldId id="262" r:id="rId7"/>
    <p:sldId id="261" r:id="rId8"/>
    <p:sldId id="264" r:id="rId9"/>
    <p:sldId id="263" r:id="rId10"/>
    <p:sldId id="265" r:id="rId11"/>
    <p:sldId id="267" r:id="rId12"/>
    <p:sldId id="268" r:id="rId13"/>
    <p:sldId id="266" r:id="rId14"/>
    <p:sldId id="269" r:id="rId15"/>
    <p:sldId id="270" r:id="rId16"/>
    <p:sldId id="292" r:id="rId17"/>
    <p:sldId id="293" r:id="rId18"/>
    <p:sldId id="294" r:id="rId19"/>
    <p:sldId id="291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5" r:id="rId29"/>
    <p:sldId id="296" r:id="rId30"/>
    <p:sldId id="279" r:id="rId31"/>
    <p:sldId id="280" r:id="rId32"/>
    <p:sldId id="281" r:id="rId33"/>
    <p:sldId id="282" r:id="rId34"/>
    <p:sldId id="298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6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4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3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7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8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2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9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E678F-2B8D-49AF-845F-88A68690BBA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77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320B6-D986-4364-B86D-816ABD1B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814" cy="69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1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7A148-2BFA-4E76-82A1-9D3CDC2A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5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6C46C-3753-4EA9-9389-9E0677BF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3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428C0-A20A-4F41-8C52-574943095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F1D60-3BFB-4A60-BB8B-01F7B29E73B4}"/>
              </a:ext>
            </a:extLst>
          </p:cNvPr>
          <p:cNvSpPr txBox="1"/>
          <p:nvPr/>
        </p:nvSpPr>
        <p:spPr>
          <a:xfrm>
            <a:off x="1077020" y="6221844"/>
            <a:ext cx="1003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Virtualization: </a:t>
            </a:r>
            <a:r>
              <a:rPr lang="en-US" b="1" dirty="0">
                <a:latin typeface="Calibri Light (Headings)"/>
              </a:rPr>
              <a:t>Bare-Metal (E.g. Xen, KVM etc.), Hosted (E.g. Virtual Box, VMware workstation etc.)</a:t>
            </a:r>
          </a:p>
          <a:p>
            <a:r>
              <a:rPr lang="en-US" b="1" dirty="0">
                <a:latin typeface="Calibri Light (Headings)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Dockers: </a:t>
            </a:r>
            <a:r>
              <a:rPr lang="en-US" b="1" dirty="0">
                <a:latin typeface="Calibri Light (Headings)"/>
              </a:rPr>
              <a:t>GKE, EKS, sample website using Dockers. </a:t>
            </a:r>
          </a:p>
        </p:txBody>
      </p:sp>
    </p:spTree>
    <p:extLst>
      <p:ext uri="{BB962C8B-B14F-4D97-AF65-F5344CB8AC3E}">
        <p14:creationId xmlns:p14="http://schemas.microsoft.com/office/powerpoint/2010/main" val="322518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17FE9-C82C-4DCB-97F6-F299E8BA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7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E82EE6-C42B-44C0-A604-655CF11A4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95" r="2301" b="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9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4A5B5C-9271-4B67-9182-A387674E5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3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7A8745-36B4-414C-9DB0-4C8DEEDF2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0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8B3C0C-FE17-444C-B9C4-B75459C3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3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6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127CF9E-0AFE-4A43-B361-C008677E9D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8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6B305-7FC1-460F-8FF9-C5466EB6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9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62C00-AE4D-43DC-8256-252295F72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6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F4C4B-8D0E-4607-870C-411A9C4B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60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80A17-1815-4AA0-BEED-6227FB81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59B0E-A678-403E-B0C1-21DFA575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5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3D7E97-FFB8-4917-AF8C-60434426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60"/>
            <a:ext cx="12192000" cy="65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BE515-F0DE-408A-B623-355C869F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7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62923-8B83-4AA2-B3F3-BFFB6686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17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C39978-B0B9-4293-A75C-E692EE67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16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19925-8855-4832-B4AC-93C8A16D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DF49C-5F6E-4031-B60C-A0A99299C386}"/>
              </a:ext>
            </a:extLst>
          </p:cNvPr>
          <p:cNvSpPr txBox="1"/>
          <p:nvPr/>
        </p:nvSpPr>
        <p:spPr>
          <a:xfrm>
            <a:off x="1077020" y="6221844"/>
            <a:ext cx="1003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Linux: </a:t>
            </a:r>
            <a:r>
              <a:rPr lang="en-US" b="1" dirty="0">
                <a:latin typeface="Calibri Light (Headings)"/>
              </a:rPr>
              <a:t>syslog, Logging level, rsyslog / rsyslogd, Demo: Remote Logging, E.L.K setup .</a:t>
            </a:r>
          </a:p>
          <a:p>
            <a:r>
              <a:rPr lang="en-US" b="1" dirty="0">
                <a:latin typeface="Calibri Light (Headings)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Kubernetes Monitoring: </a:t>
            </a:r>
            <a:r>
              <a:rPr lang="en-US" b="1" dirty="0">
                <a:latin typeface="Calibri Light (Headings)"/>
              </a:rPr>
              <a:t>Prometheus or Nagios. </a:t>
            </a:r>
          </a:p>
        </p:txBody>
      </p:sp>
    </p:spTree>
    <p:extLst>
      <p:ext uri="{BB962C8B-B14F-4D97-AF65-F5344CB8AC3E}">
        <p14:creationId xmlns:p14="http://schemas.microsoft.com/office/powerpoint/2010/main" val="412011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C3C273-028A-4BF7-A939-2A3F5DC93E92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 b="1" dirty="0">
                <a:latin typeface="+mj-lt"/>
                <a:ea typeface="+mj-ea"/>
                <a:cs typeface="+mj-cs"/>
              </a:rPr>
              <a:t>Kubernetes Monitoring - Prometheus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581160B-07A3-4C76-B1B0-C46F9564A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76967"/>
            <a:ext cx="5614416" cy="3537081"/>
          </a:xfrm>
          <a:prstGeom prst="rect">
            <a:avLst/>
          </a:prstGeom>
        </p:spPr>
      </p:pic>
      <p:pic>
        <p:nvPicPr>
          <p:cNvPr id="5" name="Picture 2" descr="Cloud Native Monitoring with Prometheus - samirbehara">
            <a:extLst>
              <a:ext uri="{FF2B5EF4-FFF2-40B4-BE49-F238E27FC236}">
                <a16:creationId xmlns:a16="http://schemas.microsoft.com/office/drawing/2014/main" id="{F36C2D4F-F67B-4F38-A0AC-58CD5637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885491"/>
            <a:ext cx="5614416" cy="312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289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C3C273-028A-4BF7-A939-2A3F5DC93E92}"/>
              </a:ext>
            </a:extLst>
          </p:cNvPr>
          <p:cNvSpPr txBox="1"/>
          <p:nvPr/>
        </p:nvSpPr>
        <p:spPr>
          <a:xfrm>
            <a:off x="640080" y="304800"/>
            <a:ext cx="10908792" cy="1442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Monitoring - Grafana 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BCDD40E-5E88-4D46-B573-2F6E4C0D9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6" b="-1"/>
          <a:stretch/>
        </p:blipFill>
        <p:spPr>
          <a:xfrm>
            <a:off x="209416" y="2552598"/>
            <a:ext cx="5978749" cy="3653131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41D9590-FDF6-4535-9539-9D8206C76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r="19354" b="1"/>
          <a:stretch/>
        </p:blipFill>
        <p:spPr bwMode="auto">
          <a:xfrm>
            <a:off x="6332058" y="2525742"/>
            <a:ext cx="5650526" cy="3679988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45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D6EF3-C8F8-49C6-8246-601287BF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270E0A-2E89-4876-8815-432FDBEF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8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D3B0-A72D-4046-8C2A-02E34A14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95F1-9D76-4A4E-B33D-C0634D3C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748E6-295E-4291-8F33-E752F8B1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6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D3B0-A72D-4046-8C2A-02E34A14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95F1-9D76-4A4E-B33D-C0634D3C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3F408-6504-41E8-B426-6F2EAF99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03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D3B0-A72D-4046-8C2A-02E34A14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95F1-9D76-4A4E-B33D-C0634D3C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69EE1-4CAA-45AC-869C-09BD7B49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0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F038D7D-EC0D-43EE-B4B1-4888951D4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0"/>
            <a:ext cx="9725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59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193F71-211C-4FD6-86B8-C769203C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52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731FB-3C73-4AA2-8293-1696D867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6182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45D79-6C5C-44F7-BC78-398547E5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47F71A-377F-4FB6-B218-F0BA90977DFC}"/>
              </a:ext>
            </a:extLst>
          </p:cNvPr>
          <p:cNvSpPr txBox="1"/>
          <p:nvPr/>
        </p:nvSpPr>
        <p:spPr>
          <a:xfrm>
            <a:off x="1077020" y="6314608"/>
            <a:ext cx="1003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Bash Shell: </a:t>
            </a:r>
            <a:r>
              <a:rPr lang="en-US" b="1" dirty="0">
                <a:latin typeface="Calibri Light (Headings)"/>
              </a:rPr>
              <a:t>Shell Variables, PATH, Aliases, fork(), file descriptors  </a:t>
            </a:r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Bash Scripting: </a:t>
            </a:r>
            <a:r>
              <a:rPr lang="en-US" b="1" dirty="0">
                <a:latin typeface="Calibri Light (Headings)"/>
              </a:rPr>
              <a:t>loops, conditions, etc.. </a:t>
            </a:r>
          </a:p>
        </p:txBody>
      </p:sp>
    </p:spTree>
    <p:extLst>
      <p:ext uri="{BB962C8B-B14F-4D97-AF65-F5344CB8AC3E}">
        <p14:creationId xmlns:p14="http://schemas.microsoft.com/office/powerpoint/2010/main" val="4169096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237CC-75FE-400C-927A-94859E04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0C985-B7AF-428E-9D7A-5AA784636FE2}"/>
              </a:ext>
            </a:extLst>
          </p:cNvPr>
          <p:cNvSpPr txBox="1"/>
          <p:nvPr/>
        </p:nvSpPr>
        <p:spPr>
          <a:xfrm>
            <a:off x="1077020" y="6314608"/>
            <a:ext cx="1003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Coding: </a:t>
            </a:r>
            <a:r>
              <a:rPr lang="en-US" b="1" dirty="0">
                <a:latin typeface="Calibri Light (Headings)"/>
              </a:rPr>
              <a:t>Proficiency in writing function and OOPS Concepts</a:t>
            </a:r>
          </a:p>
        </p:txBody>
      </p:sp>
    </p:spTree>
    <p:extLst>
      <p:ext uri="{BB962C8B-B14F-4D97-AF65-F5344CB8AC3E}">
        <p14:creationId xmlns:p14="http://schemas.microsoft.com/office/powerpoint/2010/main" val="3303638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E9ACC-8895-4C29-BDC0-CF62B2495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6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3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3ECFD-8286-453E-916D-BAAFF9CC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38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4438F-D644-4306-9B18-70FD1341B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4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8803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84D24-5CF2-4EF2-99AC-C5E60EE4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6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F1DDEF-9A52-4DA9-A7F9-B81EB58E0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5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4106C-F401-4534-B7FE-6F2DC467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4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E5755-957D-430C-8596-AB22B54B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5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E57AB-CAFB-4703-ABBF-BA9A1A00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70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9FDC4ED-0D95-479A-90A2-47CF7F868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0" y="643466"/>
            <a:ext cx="10037959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282D9-2C62-4C24-ACF1-0500FA51F0A8}"/>
              </a:ext>
            </a:extLst>
          </p:cNvPr>
          <p:cNvSpPr txBox="1"/>
          <p:nvPr/>
        </p:nvSpPr>
        <p:spPr>
          <a:xfrm>
            <a:off x="1077020" y="6314608"/>
            <a:ext cx="1003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 Light (Headings)"/>
              </a:rPr>
              <a:t>Top   free   vmstat   iostat   isof   fdisk    fstab </a:t>
            </a:r>
          </a:p>
        </p:txBody>
      </p:sp>
    </p:spTree>
    <p:extLst>
      <p:ext uri="{BB962C8B-B14F-4D97-AF65-F5344CB8AC3E}">
        <p14:creationId xmlns:p14="http://schemas.microsoft.com/office/powerpoint/2010/main" val="167206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D1A11-63C9-4677-8678-D6757FCC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26211-57A4-4BB0-829F-737CC8CF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F611D-33F1-46D7-9B9B-9E45DDFFD896}"/>
              </a:ext>
            </a:extLst>
          </p:cNvPr>
          <p:cNvSpPr txBox="1"/>
          <p:nvPr/>
        </p:nvSpPr>
        <p:spPr>
          <a:xfrm>
            <a:off x="1077020" y="6314608"/>
            <a:ext cx="1003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Web Server: </a:t>
            </a:r>
            <a:r>
              <a:rPr lang="en-US" b="1" dirty="0">
                <a:latin typeface="Calibri Light (Headings)"/>
              </a:rPr>
              <a:t>Apache, IIS or NGNIX    </a:t>
            </a:r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Others: </a:t>
            </a:r>
            <a:r>
              <a:rPr lang="en-US" b="1" dirty="0">
                <a:latin typeface="Calibri Light (Headings)"/>
              </a:rPr>
              <a:t>Load Balancers, Layer 4 vs Layer 7, HA Proxy and open ports</a:t>
            </a:r>
          </a:p>
        </p:txBody>
      </p:sp>
    </p:spTree>
    <p:extLst>
      <p:ext uri="{BB962C8B-B14F-4D97-AF65-F5344CB8AC3E}">
        <p14:creationId xmlns:p14="http://schemas.microsoft.com/office/powerpoint/2010/main" val="314350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140</Words>
  <Application>Microsoft Office PowerPoint</Application>
  <PresentationFormat>Widescreen</PresentationFormat>
  <Paragraphs>10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Calibri Light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Stalin Thangapandian</dc:creator>
  <cp:lastModifiedBy>Stalin Thangapandian</cp:lastModifiedBy>
  <cp:revision>5</cp:revision>
  <dcterms:created xsi:type="dcterms:W3CDTF">2021-03-03T04:37:35Z</dcterms:created>
  <dcterms:modified xsi:type="dcterms:W3CDTF">2021-03-19T05:17:02Z</dcterms:modified>
</cp:coreProperties>
</file>